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>
        <p:scale>
          <a:sx n="60" d="100"/>
          <a:sy n="60" d="100"/>
        </p:scale>
        <p:origin x="1884" y="-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19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611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30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933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75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996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95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53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87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206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23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FB938-BD36-4931-8067-530B65251D96}" type="datetimeFigureOut">
              <a:rPr lang="fr-FR" smtClean="0"/>
              <a:t>21/06/2026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ADE17-8166-4FA5-B69F-0AEB07D0B6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32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31278-9DCE-3804-4343-6AB292F17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B887A3-8845-3AEA-9247-8B8FBB5F7B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8DE6BA4-CD51-3089-2766-B07ADDA1D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59" y="661443"/>
            <a:ext cx="6628955" cy="93689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5E6A118-B895-15B4-3350-51681C9900B4}"/>
              </a:ext>
            </a:extLst>
          </p:cNvPr>
          <p:cNvSpPr txBox="1"/>
          <p:nvPr/>
        </p:nvSpPr>
        <p:spPr>
          <a:xfrm>
            <a:off x="721895" y="1429784"/>
            <a:ext cx="1507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Dimanche</a:t>
            </a:r>
          </a:p>
          <a:p>
            <a:pPr algn="ctr"/>
            <a:r>
              <a:rPr lang="fr-FR" sz="2400" b="1" dirty="0"/>
              <a:t>4 Octobre 2026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7523FF-C019-8F1F-E7EF-014C4F930B40}"/>
              </a:ext>
            </a:extLst>
          </p:cNvPr>
          <p:cNvSpPr txBox="1"/>
          <p:nvPr/>
        </p:nvSpPr>
        <p:spPr>
          <a:xfrm>
            <a:off x="2716660" y="4976573"/>
            <a:ext cx="2448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 </a:t>
            </a:r>
            <a:r>
              <a:rPr lang="fr-FR" sz="2000" b="1" dirty="0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A Montmorot (Jura)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4C9CAC-DB2E-4E07-1913-F7ED80A8B9AE}"/>
              </a:ext>
            </a:extLst>
          </p:cNvPr>
          <p:cNvSpPr txBox="1"/>
          <p:nvPr/>
        </p:nvSpPr>
        <p:spPr>
          <a:xfrm>
            <a:off x="1427748" y="9432758"/>
            <a:ext cx="75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100 €</a:t>
            </a:r>
          </a:p>
        </p:txBody>
      </p:sp>
    </p:spTree>
    <p:extLst>
      <p:ext uri="{BB962C8B-B14F-4D97-AF65-F5344CB8AC3E}">
        <p14:creationId xmlns:p14="http://schemas.microsoft.com/office/powerpoint/2010/main" val="34173433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12</Words>
  <Application>Microsoft Office PowerPoint</Application>
  <PresentationFormat>Personnalisé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Malgun Gothic Semilight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Corinne SCHILLIGER</dc:creator>
  <cp:lastModifiedBy>Corinne SCHILLIGER</cp:lastModifiedBy>
  <cp:revision>2</cp:revision>
  <dcterms:created xsi:type="dcterms:W3CDTF">2025-07-16T16:06:12Z</dcterms:created>
  <dcterms:modified xsi:type="dcterms:W3CDTF">2026-06-21T15:52:53Z</dcterms:modified>
</cp:coreProperties>
</file>